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339" r:id="rId6"/>
    <p:sldId id="264" r:id="rId7"/>
    <p:sldId id="258" r:id="rId8"/>
    <p:sldId id="262" r:id="rId9"/>
    <p:sldId id="266" r:id="rId10"/>
  </p:sldIdLst>
  <p:sldSz cx="12192000" cy="6858000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42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4" y="18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F516777-7330-40D3-9B71-985797590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8F5D8F-8DBE-4823-976E-8F75DA2F5FA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61A71C-7CEF-4344-848F-B5258C8BB656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47AF7C0-172F-415D-867A-56D9E57B7B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84683BC-9FD7-4043-AE84-923E543D5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11BBCD-82A6-4A64-A5EE-C68290E0368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432ED-086C-4CEA-A216-217526D1E1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C0209CA-8C93-43BA-B5C2-FCCC2C6F66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F0E07FBA-106D-4630-A76A-EF5EA085E6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5CCAA-591F-42C3-A09E-C83637596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/>
              <a:t>Webinars: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Will be slowly increasing the frequency of webinars. 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While its great to attend live webinars it’s not always possible, so we now have pre-recorded webinars available. 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  <a:p>
            <a:pPr marL="698830" lvl="1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These can be done in your own time</a:t>
            </a:r>
          </a:p>
          <a:p>
            <a:pPr marL="698830" lvl="1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Currently 2 in the library</a:t>
            </a:r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Managing your requisitions</a:t>
            </a:r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And the very popular Survey of Parramatta Park</a:t>
            </a:r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1 Cadastral point is available for pre-recorded webinars – with a maximum of 4 a year. </a:t>
            </a:r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  <a:p>
            <a:pPr marL="1164717" lvl="2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AU" dirty="0"/>
              <a:t>Really important if you are short a point or two for the </a:t>
            </a:r>
            <a:r>
              <a:rPr lang="en-AU" dirty="0" err="1"/>
              <a:t>Bossi</a:t>
            </a:r>
            <a:r>
              <a:rPr lang="en-AU" dirty="0"/>
              <a:t> audits (next slide)</a:t>
            </a:r>
          </a:p>
          <a:p>
            <a:pPr lvl="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8F611972-BE79-4FF1-BDAF-EC3ED864AD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5650" indent="-2905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3638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363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5500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527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099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671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243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7FEBA25-F851-498B-9EC9-56402194AC35}" type="slidenum">
              <a:rPr lang="en-AU" altLang="en-US"/>
              <a:pPr/>
              <a:t>2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51F73CCF-D5AC-45CD-AAAE-F031346926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7991D8-454E-4B65-948E-ECBCB0DFC6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/>
              <a:t>Azimuth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dirty="0"/>
              <a:t>Full colour from Jan 2019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dirty="0"/>
              <a:t>More affordable advertising rates – modern media kit available. 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dirty="0"/>
              <a:t>Will be introducing a more modern look and feel by the end of 2019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dirty="0"/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dirty="0"/>
              <a:t>Always looking for article submissions! </a:t>
            </a:r>
          </a:p>
          <a:p>
            <a:pPr marL="232943" indent="-232943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AU" dirty="0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C8ACC61B-9432-4290-8793-BF15862409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5650" indent="-2905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3638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363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5500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527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099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671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243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F0C829D-AB64-45B2-BA11-82B6C0A5A425}" type="slidenum">
              <a:rPr lang="en-AU" altLang="en-US"/>
              <a:pPr/>
              <a:t>3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44C47BCA-1B90-4BCC-AEE1-571E9D9CE3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B10AE047-E14F-4670-98AF-7A7672EF7E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5650" indent="-2905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3638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363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5500" indent="-2317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527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099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671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243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D802C1D-80DE-42C3-A484-B97804633642}" type="slidenum">
              <a:rPr lang="en-AU" altLang="en-US"/>
              <a:pPr/>
              <a:t>4</a:t>
            </a:fld>
            <a:endParaRPr lang="en-AU" altLang="en-US"/>
          </a:p>
        </p:txBody>
      </p:sp>
      <p:sp>
        <p:nvSpPr>
          <p:cNvPr id="9220" name="Notes Placeholder 3">
            <a:extLst>
              <a:ext uri="{FF2B5EF4-FFF2-40B4-BE49-F238E27FC236}">
                <a16:creationId xmlns:a16="http://schemas.microsoft.com/office/drawing/2014/main" id="{EDBECC1A-9373-48EF-A1C4-48660CA0E8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941DB7-6B5F-408A-8AFF-85F560F49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A3FE1-3202-49D0-B7A5-A195F79DC82F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24BF2-BB50-4185-ADBB-4DD486CE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1A4DE-F58F-466B-AA35-919EB3AE2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3A8E7-1A18-4E34-9B42-794FEE67B5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8254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9AE8D-8AB2-46F0-B409-FD40B7FB6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071E4-FC61-47C7-99F5-28D790C71FAF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DB50B-E440-47BE-B1ED-180C83FE7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DA8BB-FE3D-45D3-81CD-3D32227CD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F482D-0639-44D1-A542-77857BECFA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6602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CE1EE-B855-4215-BD8F-BEC3515E6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3B53-630E-4209-9125-1E0E969CC50D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3A8E1-F503-45E4-B956-6F7C05FE0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29D98-38D1-42FB-A0EC-8C47F4441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F743B-BF66-48F6-AFF4-D3F36B414C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779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A51F1-0FE1-4EF8-BE5A-F12DE0612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FB961-C04B-4D9F-BEDB-1A90AF8A892B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65E0F5-2941-4072-B0CB-B2C5EFF26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CC601-C4B6-4219-8CA8-67444B394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9E7B-3538-4563-81A3-72237080B2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2304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6D433-4086-4346-B2B7-954DA84A6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FF6CC-CCF6-4BC8-A464-356CECB3C2F1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1BB05-AEED-4424-ADCA-7037E5E80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F054CB-1244-4C76-992A-1A50406ED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39B76-EB8B-47B6-8B88-DA144E89D4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9902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32A276-C378-40AA-9647-AF80C2BA6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D4D6D-78D5-47B4-88E4-AB6AE666FACD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C21D09-DD64-4BE9-9F82-AB9E0443B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EB8C4E-85C3-4A84-8F3C-31D0CABA7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EB5CD-10A9-4100-B572-C5378895DB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9464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B3A08CE-9D39-4D5F-AC89-5EA9C1A5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6538A-34ED-48CA-BB86-D6CBBCB4CA07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2091FA-B383-42AA-9F26-B38B8B29D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954C37D-1AF4-445F-BB2E-29D71B0C5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2B056-C3E5-4F6E-BCB8-5F62C1E0F4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865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021C0C-139A-42BD-961F-C140DF366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E223C-E4DA-4089-B418-7975F7F8F090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F3694CD-57F7-4EE2-906F-48210DC3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B22B455-FC35-4C77-8851-FA223B181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A530A-D65F-455B-9B1F-07A8620621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4932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5A5845E-61AC-4723-95AE-66A6C6039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71EC-C485-4719-A9DE-81773106643E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13D51AA-F76E-4DEE-A17B-7CA7073AA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378725-26C4-4A8F-8EB4-07A3BF45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52134-F15C-4BAD-B05A-1C70AA9FCE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34583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D17084-AA09-42DB-969B-606AD5746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B1FB9-5C56-4BAC-9D9A-5F7C70E60491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AC108F-8493-4892-9ACC-4D5D74027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7BE61C-6971-4604-AB0F-5CF6EDA3F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4252-23BE-4FA9-9482-C382733C19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088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24B413-AC34-48B3-AE60-25A20D149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65CEE-AB96-47F3-825E-82C142784B5A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A583C3-A528-4E4F-9EE9-F604AC377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FA8B9F-8A97-423A-9D6F-5F3C54DF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CEBC-F23E-4950-A0DC-47BC9053EA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6258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62FE166-A46D-403E-A512-510687393B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ABCB179-2CEB-4797-9BF5-D3E1DDBDD4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EFE63-AD3C-40AA-8660-CE86E24AE3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9EB771-EFB1-4BD3-9A5C-CF731E869919}" type="datetimeFigureOut">
              <a:rPr lang="en-AU"/>
              <a:pPr>
                <a:defRPr/>
              </a:pPr>
              <a:t>20/10/2020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56ED8-EFC8-435C-97D3-FFAD8F778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18484-3800-4E29-BBC7-4C9BAB045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4F2CF00-7C78-4ED5-8FD3-BB5A4CF5A6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FFD093EF-7055-4547-BC8D-4D2374B78AD5}"/>
              </a:ext>
            </a:extLst>
          </p:cNvPr>
          <p:cNvSpPr/>
          <p:nvPr/>
        </p:nvSpPr>
        <p:spPr>
          <a:xfrm>
            <a:off x="0" y="1458913"/>
            <a:ext cx="12192000" cy="1449387"/>
          </a:xfrm>
          <a:prstGeom prst="flowChartProcess">
            <a:avLst/>
          </a:prstGeom>
          <a:solidFill>
            <a:srgbClr val="064281"/>
          </a:solidFill>
          <a:ln>
            <a:solidFill>
              <a:srgbClr val="0642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“Presentation Title”</a:t>
            </a:r>
            <a:br>
              <a:rPr lang="en-US" sz="4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4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(adjust font size as required)</a:t>
            </a:r>
          </a:p>
        </p:txBody>
      </p:sp>
      <p:sp>
        <p:nvSpPr>
          <p:cNvPr id="3075" name="TextBox 7">
            <a:extLst>
              <a:ext uri="{FF2B5EF4-FFF2-40B4-BE49-F238E27FC236}">
                <a16:creationId xmlns:a16="http://schemas.microsoft.com/office/drawing/2014/main" id="{1EC8B8BC-7115-44C5-9232-E0A2E62F6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9163" y="939800"/>
            <a:ext cx="2733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2000">
                <a:latin typeface="Tahoma" panose="020B0604030504040204" pitchFamily="34" charset="0"/>
                <a:cs typeface="Tahoma" panose="020B0604030504040204" pitchFamily="34" charset="0"/>
              </a:rPr>
              <a:t>ISNSW Webinar Series</a:t>
            </a:r>
            <a:endParaRPr lang="en-AU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76" name="TextBox 8">
            <a:extLst>
              <a:ext uri="{FF2B5EF4-FFF2-40B4-BE49-F238E27FC236}">
                <a16:creationId xmlns:a16="http://schemas.microsoft.com/office/drawing/2014/main" id="{FE866FE7-5799-4EB4-85B6-6B4A9EB1F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5092700"/>
            <a:ext cx="1895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000">
                <a:latin typeface="Tahoma" panose="020B0604030504040204" pitchFamily="34" charset="0"/>
                <a:cs typeface="Tahoma" panose="020B0604030504040204" pitchFamily="34" charset="0"/>
              </a:rPr>
              <a:t>Presented by: </a:t>
            </a:r>
            <a:r>
              <a:rPr lang="en-US" altLang="en-US" sz="2000">
                <a:solidFill>
                  <a:srgbClr val="000000"/>
                </a:solidFill>
                <a:latin typeface="Lato"/>
              </a:rPr>
              <a:t> </a:t>
            </a:r>
          </a:p>
          <a:p>
            <a:pPr algn="ctr"/>
            <a:r>
              <a:rPr lang="en-US" altLang="en-US" sz="2000">
                <a:solidFill>
                  <a:srgbClr val="000000"/>
                </a:solidFill>
                <a:latin typeface="Lato"/>
              </a:rPr>
              <a:t>Full Name</a:t>
            </a:r>
          </a:p>
          <a:p>
            <a:pPr algn="ctr"/>
            <a:r>
              <a:rPr lang="en-US" altLang="en-US" sz="2000">
                <a:solidFill>
                  <a:srgbClr val="000000"/>
                </a:solidFill>
                <a:latin typeface="Lato"/>
              </a:rPr>
              <a:t>Title</a:t>
            </a:r>
            <a:endParaRPr lang="en-AU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7" name="Picture 9">
            <a:extLst>
              <a:ext uri="{FF2B5EF4-FFF2-40B4-BE49-F238E27FC236}">
                <a16:creationId xmlns:a16="http://schemas.microsoft.com/office/drawing/2014/main" id="{3013241D-341D-4990-A698-190AB9F5E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84513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08E6D8A-124E-4F32-9D7E-13D4FAA8924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ltGray">
          <a:xfrm>
            <a:off x="336550" y="320675"/>
            <a:ext cx="4332288" cy="6180138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99" name="Title 1">
            <a:extLst>
              <a:ext uri="{FF2B5EF4-FFF2-40B4-BE49-F238E27FC236}">
                <a16:creationId xmlns:a16="http://schemas.microsoft.com/office/drawing/2014/main" id="{6DF4873C-1645-413E-BC7D-751E516E8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4688" y="914400"/>
            <a:ext cx="3657600" cy="2714625"/>
          </a:xfrm>
        </p:spPr>
        <p:txBody>
          <a:bodyPr anchor="b"/>
          <a:lstStyle/>
          <a:p>
            <a:pPr algn="ctr" eaLnBrk="1" hangingPunct="1"/>
            <a:r>
              <a:rPr lang="en-US" altLang="en-US" sz="4800">
                <a:solidFill>
                  <a:srgbClr val="FFFFFF"/>
                </a:solidFill>
              </a:rPr>
              <a:t>Sub-Title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F862411-54A8-46AC-B2F2-43399ABE1522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1190625" y="3910013"/>
            <a:ext cx="2587625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1EA5BB-06A9-4FE4-B404-34F112D8EEA5}"/>
              </a:ext>
            </a:extLst>
          </p:cNvPr>
          <p:cNvSpPr txBox="1"/>
          <p:nvPr/>
        </p:nvSpPr>
        <p:spPr>
          <a:xfrm>
            <a:off x="5186363" y="612775"/>
            <a:ext cx="6470650" cy="5078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 </a:t>
            </a:r>
          </a:p>
          <a:p>
            <a:pPr>
              <a:defRPr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dirty="0"/>
              <a:t>Point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ACF3865-BA96-481A-B121-DAC43624995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200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13140C12-7376-4A0F-B4F9-F8C17E352C2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672263" y="776288"/>
            <a:ext cx="4645025" cy="996950"/>
          </a:xfrm>
        </p:spPr>
        <p:txBody>
          <a:bodyPr anchor="b"/>
          <a:lstStyle/>
          <a:p>
            <a:pPr eaLnBrk="1" hangingPunct="1"/>
            <a:r>
              <a:rPr lang="en-US" altLang="en-US" sz="6000"/>
              <a:t>Divider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6126D5-C42B-46BD-A1FF-F65D02E8864F}"/>
              </a:ext>
            </a:extLst>
          </p:cNvPr>
          <p:cNvSpPr txBox="1"/>
          <p:nvPr/>
        </p:nvSpPr>
        <p:spPr>
          <a:xfrm>
            <a:off x="6797675" y="2281238"/>
            <a:ext cx="4394200" cy="369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dirty="0"/>
              <a:t>Note: you can FILL the shape to the right with an interesting picture if you like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Point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Point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Point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AU" dirty="0">
              <a:latin typeface="+mn-lt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3F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7F136B5-729C-44C9-806E-1328E05386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37325" y="398463"/>
            <a:ext cx="5005388" cy="1325562"/>
          </a:xfrm>
        </p:spPr>
        <p:txBody>
          <a:bodyPr/>
          <a:lstStyle/>
          <a:p>
            <a:pPr eaLnBrk="1" hangingPunct="1"/>
            <a:r>
              <a:rPr lang="en-US" altLang="en-US"/>
              <a:t>CONCLUSION</a:t>
            </a: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6C8583CB-1F86-40EB-B7D3-FFB502B1994E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200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CC53B532-9519-4BD5-98E1-A6185DAC8CA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024563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TextBox 8">
            <a:extLst>
              <a:ext uri="{FF2B5EF4-FFF2-40B4-BE49-F238E27FC236}">
                <a16:creationId xmlns:a16="http://schemas.microsoft.com/office/drawing/2014/main" id="{41D1EE07-DDD3-46D2-A8F1-2799ACE49DF0}"/>
              </a:ext>
            </a:extLst>
          </p:cNvPr>
          <p:cNvSpPr txBox="1"/>
          <p:nvPr/>
        </p:nvSpPr>
        <p:spPr>
          <a:xfrm>
            <a:off x="6632575" y="1373188"/>
            <a:ext cx="5006975" cy="516255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b="1" dirty="0"/>
              <a:t>Sub-title</a:t>
            </a: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+mn-lt"/>
              </a:rPr>
              <a:t>Point</a:t>
            </a: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+mn-lt"/>
              </a:rPr>
              <a:t>Point</a:t>
            </a: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+mn-lt"/>
              </a:rPr>
              <a:t>Point</a:t>
            </a:r>
          </a:p>
          <a:p>
            <a:pPr marL="742950" lvl="1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n-lt"/>
            </a:endParaRP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b="1" dirty="0">
                <a:latin typeface="+mn-lt"/>
              </a:rPr>
              <a:t>Sub-title</a:t>
            </a:r>
          </a:p>
          <a:p>
            <a:pPr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Point</a:t>
            </a: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/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Point</a:t>
            </a: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1400" dirty="0"/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Point</a:t>
            </a:r>
          </a:p>
          <a:p>
            <a:pPr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600" b="1" dirty="0">
              <a:latin typeface="+mn-lt"/>
            </a:endParaRPr>
          </a:p>
          <a:p>
            <a:pPr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600" b="1" dirty="0">
              <a:latin typeface="+mn-lt"/>
            </a:endParaRPr>
          </a:p>
          <a:p>
            <a:pPr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600" b="1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600" b="1" dirty="0">
              <a:latin typeface="+mn-lt"/>
            </a:endParaRPr>
          </a:p>
          <a:p>
            <a:pPr marL="28575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600" dirty="0">
              <a:latin typeface="+mn-lt"/>
            </a:endParaRPr>
          </a:p>
        </p:txBody>
      </p:sp>
      <p:pic>
        <p:nvPicPr>
          <p:cNvPr id="8198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9BC22196-2190-4E05-9621-F5FD0401B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154113"/>
            <a:ext cx="42703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C8511C5-6680-439C-831D-E4CD73F89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3" y="1517650"/>
            <a:ext cx="10734675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 sz="11500" b="1">
                <a:solidFill>
                  <a:srgbClr val="07428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THANK YOU</a:t>
            </a:r>
          </a:p>
        </p:txBody>
      </p:sp>
      <p:sp>
        <p:nvSpPr>
          <p:cNvPr id="10243" name="Title 1">
            <a:extLst>
              <a:ext uri="{FF2B5EF4-FFF2-40B4-BE49-F238E27FC236}">
                <a16:creationId xmlns:a16="http://schemas.microsoft.com/office/drawing/2014/main" id="{7D3204B5-7327-4588-A0A0-334B19091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8763" y="2801938"/>
            <a:ext cx="91344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AU" altLang="en-US" sz="1400">
                <a:latin typeface="Tahoma" panose="020B0604030504040204" pitchFamily="34" charset="0"/>
                <a:cs typeface="Tahoma" panose="020B0604030504040204" pitchFamily="34" charset="0"/>
              </a:rPr>
              <a:t>for attending today’s ISNSW Webinar</a:t>
            </a:r>
          </a:p>
          <a:p>
            <a:pPr algn="ctr"/>
            <a:endParaRPr lang="en-AU" altLang="en-US" sz="600" b="1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44" name="Title 1">
            <a:extLst>
              <a:ext uri="{FF2B5EF4-FFF2-40B4-BE49-F238E27FC236}">
                <a16:creationId xmlns:a16="http://schemas.microsoft.com/office/drawing/2014/main" id="{EBED7616-E266-47C0-B84A-856829AE3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117850"/>
            <a:ext cx="11331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07428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We look forward to seeing you next time!</a:t>
            </a:r>
          </a:p>
        </p:txBody>
      </p:sp>
      <p:sp>
        <p:nvSpPr>
          <p:cNvPr id="10245" name="Subtitle 2">
            <a:extLst>
              <a:ext uri="{FF2B5EF4-FFF2-40B4-BE49-F238E27FC236}">
                <a16:creationId xmlns:a16="http://schemas.microsoft.com/office/drawing/2014/main" id="{3B0E62C2-241B-4B39-B0B1-63EC9554B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288" y="4037013"/>
            <a:ext cx="886142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AU" altLang="en-US" sz="1400" b="1">
                <a:latin typeface="Tahoma" panose="020B0604030504040204" pitchFamily="34" charset="0"/>
                <a:cs typeface="Tahoma" panose="020B0604030504040204" pitchFamily="34" charset="0"/>
              </a:rPr>
              <a:t>If you have any questions for our presenters, please email them to isnsw@surveyors.org.au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9025BC-9D07-4A7B-BB18-FB0FE2E4D1EE}"/>
              </a:ext>
            </a:extLst>
          </p:cNvPr>
          <p:cNvSpPr/>
          <p:nvPr/>
        </p:nvSpPr>
        <p:spPr>
          <a:xfrm>
            <a:off x="107950" y="115888"/>
            <a:ext cx="11899900" cy="6626225"/>
          </a:xfrm>
          <a:prstGeom prst="rect">
            <a:avLst/>
          </a:prstGeom>
          <a:noFill/>
          <a:ln w="3175">
            <a:solidFill>
              <a:srgbClr val="0742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>
              <a:solidFill>
                <a:srgbClr val="07428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47" name="Picture 9">
            <a:extLst>
              <a:ext uri="{FF2B5EF4-FFF2-40B4-BE49-F238E27FC236}">
                <a16:creationId xmlns:a16="http://schemas.microsoft.com/office/drawing/2014/main" id="{C85FDE53-3F6D-4899-A32E-BD3D38291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8" y="5805488"/>
            <a:ext cx="13430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FE25ABFB1B348A171EDE6EFC40861" ma:contentTypeVersion="12" ma:contentTypeDescription="Create a new document." ma:contentTypeScope="" ma:versionID="43b9446c18d88105465abddea2799a1f">
  <xsd:schema xmlns:xsd="http://www.w3.org/2001/XMLSchema" xmlns:xs="http://www.w3.org/2001/XMLSchema" xmlns:p="http://schemas.microsoft.com/office/2006/metadata/properties" xmlns:ns2="30eb1c7d-9ba4-4135-bd4d-f0a92672c6ff" xmlns:ns3="122afc77-ced5-4350-b9dd-402b253721f9" targetNamespace="http://schemas.microsoft.com/office/2006/metadata/properties" ma:root="true" ma:fieldsID="e7147cb985733d434e71fe68deaba10f" ns2:_="" ns3:_="">
    <xsd:import namespace="30eb1c7d-9ba4-4135-bd4d-f0a92672c6ff"/>
    <xsd:import namespace="122afc77-ced5-4350-b9dd-402b253721f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b1c7d-9ba4-4135-bd4d-f0a92672c6f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2afc77-ced5-4350-b9dd-402b253721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30eb1c7d-9ba4-4135-bd4d-f0a92672c6ff">DK6PYJAWSFPW-1437685069-323231</_dlc_DocId>
    <_dlc_DocIdUrl xmlns="30eb1c7d-9ba4-4135-bd4d-f0a92672c6ff">
      <Url>https://isnsw.sharepoint.com/sites/General/_layouts/15/DocIdRedir.aspx?ID=DK6PYJAWSFPW-1437685069-323231</Url>
      <Description>DK6PYJAWSFPW-1437685069-323231</Description>
    </_dlc_DocIdUrl>
  </documentManagement>
</p:properties>
</file>

<file path=customXml/itemProps1.xml><?xml version="1.0" encoding="utf-8"?>
<ds:datastoreItem xmlns:ds="http://schemas.openxmlformats.org/officeDocument/2006/customXml" ds:itemID="{BDE2CE0D-564C-4F55-B3EE-0F4BA4C7205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446FFDB-6A03-4A06-9840-6651BB7FB5DE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EDF147E9-488B-4F30-B416-961F24819D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eb1c7d-9ba4-4135-bd4d-f0a92672c6ff"/>
    <ds:schemaRef ds:uri="122afc77-ced5-4350-b9dd-402b253721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3F15245-5411-46A9-B31C-5933E29BBDB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F48199A-BE54-4BA6-B7D4-5604CDE3857B}"/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227</Words>
  <Application>Microsoft Office PowerPoint</Application>
  <PresentationFormat>Widescreen</PresentationFormat>
  <Paragraphs>83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Tahoma</vt:lpstr>
      <vt:lpstr>Lato</vt:lpstr>
      <vt:lpstr>Office Theme</vt:lpstr>
      <vt:lpstr>PowerPoint Presentation</vt:lpstr>
      <vt:lpstr>Sub-Title</vt:lpstr>
      <vt:lpstr>Divider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</dc:title>
  <dc:creator>Amy Lowe</dc:creator>
  <cp:lastModifiedBy>ISNSW</cp:lastModifiedBy>
  <cp:revision>20</cp:revision>
  <cp:lastPrinted>2019-08-29T02:52:11Z</cp:lastPrinted>
  <dcterms:created xsi:type="dcterms:W3CDTF">2019-06-20T05:28:35Z</dcterms:created>
  <dcterms:modified xsi:type="dcterms:W3CDTF">2020-10-20T03:25:08Z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DK6PYJAWSFPW-1437685069-323230</vt:lpwstr>
  </property>
  <property fmtid="{D5CDD505-2E9C-101B-9397-08002B2CF9AE}" pid="3" name="_dlc_DocIdItemGuid">
    <vt:lpwstr>4c04ceec-ef55-4bf3-8793-d0576d1e16b8</vt:lpwstr>
  </property>
  <property fmtid="{D5CDD505-2E9C-101B-9397-08002B2CF9AE}" pid="4" name="_dlc_DocIdUrl">
    <vt:lpwstr>https://isnsw.sharepoint.com/sites/General/_layouts/15/DocIdRedir.aspx?ID=DK6PYJAWSFPW-1437685069-323230, DK6PYJAWSFPW-1437685069-323230</vt:lpwstr>
  </property>
  <property fmtid="{D5CDD505-2E9C-101B-9397-08002B2CF9AE}" pid="5" name="ContentTypeId">
    <vt:lpwstr>0x010100B5DFE25ABFB1B348A171EDE6EFC40861</vt:lpwstr>
  </property>
</Properties>
</file>